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0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2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93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8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9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42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9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99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8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3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5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3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9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3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62E39-3C1B-4777-8567-1BC5742D276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E6581A-7265-4F51-9A1F-C1B0DE7F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A1B1D-EB8E-4310-9A6E-C999B25F7E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родителей в успешной сдаче экзаменов выпускников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9A12BB-3AE3-4BDB-A565-E453B53A5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394447"/>
            <a:ext cx="6815669" cy="58395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выпускных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7942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BFAB4-43D8-4203-B0AA-BE3ECBC5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Спасибо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E365D9-556E-4A58-A3D4-7EB0F8EE3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13" y="2557463"/>
            <a:ext cx="7111013" cy="3317875"/>
          </a:xfrm>
        </p:spPr>
      </p:pic>
    </p:spTree>
    <p:extLst>
      <p:ext uri="{BB962C8B-B14F-4D97-AF65-F5344CB8AC3E}">
        <p14:creationId xmlns:p14="http://schemas.microsoft.com/office/powerpoint/2010/main" val="349547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C2763-61BB-4817-B51C-B4D4642D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54207"/>
          </a:xfrm>
        </p:spPr>
        <p:txBody>
          <a:bodyPr/>
          <a:lstStyle/>
          <a:p>
            <a:r>
              <a:rPr lang="ru-RU" dirty="0"/>
              <a:t>Задача школы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BDB932-C9F2-4735-ACD3-742163D8C174}"/>
              </a:ext>
            </a:extLst>
          </p:cNvPr>
          <p:cNvSpPr/>
          <p:nvPr/>
        </p:nvSpPr>
        <p:spPr>
          <a:xfrm>
            <a:off x="1402673" y="2388094"/>
            <a:ext cx="81230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Первоочередная задача учителя - пройти с детьми программу, а она довольно обширная и на то, чтобы давать сложные экзаменационные задания, учить писать развернутые ответы и заполнять бланки, времени не остается. ФГОС.</a:t>
            </a:r>
          </a:p>
          <a:p>
            <a:r>
              <a:rPr lang="ru-RU" sz="2400" dirty="0"/>
              <a:t>Своевременное выявление слабых мест и повторение сложных тем, корпусу важно чтобы не было отстающих, поэтому работать на высокий результат с успешными учениками удается не всегда.</a:t>
            </a:r>
          </a:p>
        </p:txBody>
      </p:sp>
    </p:spTree>
    <p:extLst>
      <p:ext uri="{BB962C8B-B14F-4D97-AF65-F5344CB8AC3E}">
        <p14:creationId xmlns:p14="http://schemas.microsoft.com/office/powerpoint/2010/main" val="90482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D59E42-9295-4CB5-8951-593DA306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Самые сложные экзамены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D080988-2D6C-4A2C-8D8C-09803BD0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статистике, средний балл ЕГЭ по математике в 2022 году. составил- 56, а по русскому языку - 68 </a:t>
            </a:r>
            <a:br>
              <a:rPr lang="ru-RU" dirty="0"/>
            </a:br>
            <a:r>
              <a:rPr lang="ru-RU" dirty="0"/>
              <a:t>По сравнению с предыдущими годами, в прошлом году результаты значительно снизились.</a:t>
            </a:r>
          </a:p>
          <a:p>
            <a:r>
              <a:rPr lang="ru-RU" dirty="0"/>
              <a:t>Результаты прошлого года показали: дети, которые недооценили сложность этих предметов и вовремя не взялись за подготовку, даже не смогли перейти нижний порог ЕГЭ.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73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1991B1-9C71-4E87-8327-F96144A9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ребенку выбрать профессию?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B0E247-FDFC-4B0D-B49E-C0E995CEA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зарядить ребенка желанием учиться?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Как выбрать ВУЗ, чтобы ребенок реально учился в нем, а не делал вид?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Как убедить ребенка перестать тратить время на прогулки и заняться делом?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Какой балл на ЕГЭ откроет путь к перспективным профессиям?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7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0B3E75-8ADD-4827-88B8-4D597719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Проверенный источник для подготовки к экзамену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CD759A-1F04-4234-8767-90702D51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Полки книжных магазинов забиты сборниками по подготовке к ОГЭ и ЕГЭ, а в интернете в открытом доступе есть сотни источников, но не все они эффективны так как имеют массу ошибок. Исследования показываю, что 70% литературы не эффективны, дети готовятся по ним, не подозревая что это некачественный  материал, в итоге получают низкий балл или не переходят нижний порог. Необходимо использовать источники </a:t>
            </a:r>
            <a:r>
              <a:rPr lang="ru-RU" b="1" dirty="0"/>
              <a:t>ФИПИ </a:t>
            </a:r>
            <a:r>
              <a:rPr lang="ru-RU" dirty="0"/>
              <a:t>и опираться на документы </a:t>
            </a:r>
            <a:r>
              <a:rPr lang="ru-RU" b="1" dirty="0"/>
              <a:t>Рособрнадзора.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84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FFA34F-6E9B-4CB9-BA68-8189821A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плохого репетитора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65F6FF-A835-4DC1-AF9B-033EF3D3F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выбрать хорошего репетитора?</a:t>
            </a:r>
          </a:p>
          <a:p>
            <a:r>
              <a:rPr lang="ru-RU" dirty="0"/>
              <a:t>Результат бывает очень плачевный если: нет отзывов учеников, нет результатов, нет четкого плана работы, не работал в системе образования не знает особенности ЕГЭ, сам не сдавал, обещает высокий балл, не проводит вводное тестирование, делает д/з с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17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3041494-6E81-485E-86C9-8DF38620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помощники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7F2BD9-28A7-4EA2-9584-CAFEF7A5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Маков и Партнеры (800р час),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Умскул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Сотка,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Онлайн-школа №1,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Skysmat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HEDU,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Exammy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Новая школа, Парта, Максимум, ЕГЭ Ленд, 99 баллов,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бальный репетитор.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87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995371A-B7B2-464A-9344-8B226B38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проверить знания ребенка?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A006241-2B87-4F0C-8114-BABCC667F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Пробные экзамены предназначены для того, чтобы проверить текущий уровень знаний ребенка. Это помогает адаптироваться к ситуации экзамена и понять, на какие темы стоит обратить внимание.</a:t>
            </a:r>
          </a:p>
          <a:p>
            <a:pPr marL="0" indent="0">
              <a:buNone/>
            </a:pPr>
            <a:r>
              <a:rPr lang="ru-RU" dirty="0"/>
              <a:t>   Еженедельно проводить срез знаний по темам на ФИПИ и получать результат, взаимодействие с педагогами и репетиторами. Проявление заинтересованности в деятельности ребенка (сиди готовься-не эффективно)</a:t>
            </a:r>
          </a:p>
        </p:txBody>
      </p:sp>
    </p:spTree>
    <p:extLst>
      <p:ext uri="{BB962C8B-B14F-4D97-AF65-F5344CB8AC3E}">
        <p14:creationId xmlns:p14="http://schemas.microsoft.com/office/powerpoint/2010/main" val="227140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12D44-C34F-4D1C-81B3-5BFCAC48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сэкономить на образовании?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BD3C7-E60D-4AF5-AC43-C854000C2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Более 75% институтов и университетов повысили стоимость обучения для первокурсников в среднем на 17% за последние 3 года. Если вы хотите сэкономить на образовании о поступлении на бюджет стоит задуматься уже сейчас! Для этого уже сейчас нужно начать подготовку к экзаменам. Любые расходы на подготовку не смогут превысить год платного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75978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</TotalTime>
  <Words>515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Garamond</vt:lpstr>
      <vt:lpstr>Times New Roman</vt:lpstr>
      <vt:lpstr>Натуральные материалы</vt:lpstr>
      <vt:lpstr>Роль родителей в успешной сдаче экзаменов выпускников</vt:lpstr>
      <vt:lpstr>Задача школы</vt:lpstr>
      <vt:lpstr>Самые сложные экзамены</vt:lpstr>
      <vt:lpstr>Как ребенку выбрать профессию?</vt:lpstr>
      <vt:lpstr>Проверенный источник для подготовки к экзамену</vt:lpstr>
      <vt:lpstr>Признаки плохого репетитора</vt:lpstr>
      <vt:lpstr>Наши помощники</vt:lpstr>
      <vt:lpstr>Как проверить знания ребенка?</vt:lpstr>
      <vt:lpstr>Как сэкономить на образовании?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родителей в успешной сдаче экзаменов</dc:title>
  <dc:creator>И Петров</dc:creator>
  <cp:lastModifiedBy>И Петров</cp:lastModifiedBy>
  <cp:revision>19</cp:revision>
  <cp:lastPrinted>2023-02-14T10:30:41Z</cp:lastPrinted>
  <dcterms:created xsi:type="dcterms:W3CDTF">2023-02-02T11:18:14Z</dcterms:created>
  <dcterms:modified xsi:type="dcterms:W3CDTF">2023-02-14T13:55:16Z</dcterms:modified>
</cp:coreProperties>
</file>